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6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5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5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5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2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0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1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6D8C-D406-0F4A-8312-D3C6B18DE0F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4628-CF7B-5A4B-9843-A112AC8CA7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8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g.alanas@gmail.com" TargetMode="External"/><Relationship Id="rId2" Type="http://schemas.openxmlformats.org/officeDocument/2006/relationships/hyperlink" Target="https://www.youtube.com/watch?v=GzszMjTqWh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mailto:Kalinka.morales@grupo-it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03525" y="13536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NUEVO: TECNOLOGÍA CRIOGÉNICA. 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LANZAMIENTO DE LOS PRODUCTOS COLD JET.</a:t>
            </a:r>
            <a:endParaRPr lang="en-US" sz="2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3885099"/>
            <a:ext cx="38004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8868"/>
            <a:ext cx="8229600" cy="69904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TRABAJO DE LIMPIEZA INDUSTRIAL</a:t>
            </a:r>
            <a:br>
              <a:rPr lang="en-US" sz="2800" b="1" dirty="0" smtClean="0"/>
            </a:br>
            <a:r>
              <a:rPr lang="en-US" sz="2800" b="1" dirty="0" smtClean="0"/>
              <a:t> ECONÓMICO Y RÁPIDO.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11969" cy="4525963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productos</a:t>
            </a:r>
            <a:r>
              <a:rPr lang="en-US" dirty="0" smtClean="0"/>
              <a:t> Cold Jet son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eficientes</a:t>
            </a:r>
            <a:r>
              <a:rPr lang="en-US" dirty="0" smtClean="0"/>
              <a:t> no </a:t>
            </a:r>
            <a:r>
              <a:rPr lang="en-US" dirty="0" err="1" smtClean="0"/>
              <a:t>requieren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, </a:t>
            </a:r>
            <a:r>
              <a:rPr lang="en-US" dirty="0" err="1" smtClean="0"/>
              <a:t>detergentes</a:t>
            </a:r>
            <a:r>
              <a:rPr lang="en-US" dirty="0" smtClean="0"/>
              <a:t> o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químicos</a:t>
            </a:r>
            <a:r>
              <a:rPr lang="en-US" dirty="0" smtClean="0"/>
              <a:t> </a:t>
            </a:r>
            <a:r>
              <a:rPr lang="en-US" dirty="0" err="1" smtClean="0"/>
              <a:t>abrasivos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limpiezas</a:t>
            </a:r>
            <a:r>
              <a:rPr lang="en-US" dirty="0" smtClean="0"/>
              <a:t> </a:t>
            </a:r>
            <a:r>
              <a:rPr lang="en-US" dirty="0" err="1" smtClean="0"/>
              <a:t>habituales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en la </a:t>
            </a:r>
            <a:r>
              <a:rPr lang="en-US" dirty="0" err="1" smtClean="0"/>
              <a:t>industria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s://encrypted-tbn3.gstatic.com/images?q=tbn:ANd9GcQYPxcAv_-zHXpdBlexd8Ld4vai_BzGNBTbATYHU5QIeglSlEq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354" y="1826235"/>
            <a:ext cx="2790825" cy="310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8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092"/>
            <a:ext cx="8229600" cy="913546"/>
          </a:xfrm>
        </p:spPr>
        <p:txBody>
          <a:bodyPr/>
          <a:lstStyle/>
          <a:p>
            <a:r>
              <a:rPr lang="en-US" dirty="0" smtClean="0"/>
              <a:t>APLICACIONES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750" y="2859370"/>
            <a:ext cx="8312833" cy="55141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https://www.youtube.com/watch?v=GzszMjTqWh4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124" y="1687274"/>
            <a:ext cx="6107722" cy="357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4125" y="1359022"/>
            <a:ext cx="8815752" cy="15483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dirty="0" smtClean="0"/>
              <a:t>A continuación encontraran un demo con una aplicación general de los equipos de </a:t>
            </a:r>
            <a:r>
              <a:rPr lang="es-PA" dirty="0" err="1" smtClean="0"/>
              <a:t>Cold</a:t>
            </a:r>
            <a:r>
              <a:rPr lang="es-PA" dirty="0"/>
              <a:t> </a:t>
            </a:r>
            <a:r>
              <a:rPr lang="es-PA" dirty="0" smtClean="0"/>
              <a:t>Jet en la industria de alimentos y bebidas.</a:t>
            </a:r>
            <a:endParaRPr lang="es-P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6737" y="5263661"/>
            <a:ext cx="4526278" cy="79716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dirty="0" smtClean="0"/>
              <a:t>Contáctenos</a:t>
            </a:r>
            <a:r>
              <a:rPr lang="es-PA" dirty="0" smtClean="0"/>
              <a:t>:</a:t>
            </a:r>
          </a:p>
          <a:p>
            <a:r>
              <a:rPr lang="es-PA" sz="4000" dirty="0" smtClean="0"/>
              <a:t> </a:t>
            </a:r>
            <a:r>
              <a:rPr lang="es-PA" sz="4000" dirty="0" smtClean="0">
                <a:hlinkClick r:id="rId3"/>
              </a:rPr>
              <a:t>ing.alanas@gmail.com</a:t>
            </a:r>
            <a:r>
              <a:rPr lang="es-PA" sz="4000" dirty="0" smtClean="0"/>
              <a:t> </a:t>
            </a:r>
            <a:r>
              <a:rPr lang="es-PA" sz="4000" dirty="0" smtClean="0"/>
              <a:t>Cel. </a:t>
            </a:r>
            <a:r>
              <a:rPr lang="es-PA" sz="4000" dirty="0" smtClean="0"/>
              <a:t>6550-8110</a:t>
            </a:r>
            <a:endParaRPr lang="es-PA" sz="4000" dirty="0" smtClean="0">
              <a:hlinkClick r:id="rId4"/>
            </a:endParaRPr>
          </a:p>
          <a:p>
            <a:r>
              <a:rPr lang="es-PA" sz="4000" dirty="0" smtClean="0">
                <a:hlinkClick r:id="rId4"/>
              </a:rPr>
              <a:t>Kalinka.morales@grupo-its.com</a:t>
            </a:r>
            <a:r>
              <a:rPr lang="es-PA" sz="4000" dirty="0" smtClean="0"/>
              <a:t> 323 7500 / 67805114</a:t>
            </a:r>
            <a:endParaRPr lang="es-PA" sz="4000" dirty="0" smtClean="0"/>
          </a:p>
          <a:p>
            <a:endParaRPr lang="es-PA" dirty="0"/>
          </a:p>
        </p:txBody>
      </p:sp>
      <p:pic>
        <p:nvPicPr>
          <p:cNvPr id="1026" name="Picture 2" descr="http://www.coldjet.com/images-2014/industries/food-and-bevera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5" y="3624928"/>
            <a:ext cx="3827585" cy="136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ldjet.com/images-2014/industries/electric-moto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99" y="3587246"/>
            <a:ext cx="4038599" cy="14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84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TRABAJO DE LIMPIEZA INDUSTRIAL  ECONÓMICO Y RÁPIDO. </vt:lpstr>
      <vt:lpstr>APLICACIONES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PUEDE</dc:title>
  <dc:creator>Melania Renteria</dc:creator>
  <cp:lastModifiedBy>Kalinka Morales</cp:lastModifiedBy>
  <cp:revision>11</cp:revision>
  <dcterms:created xsi:type="dcterms:W3CDTF">2014-09-28T14:59:19Z</dcterms:created>
  <dcterms:modified xsi:type="dcterms:W3CDTF">2015-01-16T15:02:41Z</dcterms:modified>
</cp:coreProperties>
</file>